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4" r:id="rId1"/>
  </p:sldMasterIdLst>
  <p:sldIdLst>
    <p:sldId id="256" r:id="rId2"/>
    <p:sldId id="267" r:id="rId3"/>
    <p:sldId id="266" r:id="rId4"/>
    <p:sldId id="258" r:id="rId5"/>
    <p:sldId id="263" r:id="rId6"/>
    <p:sldId id="264" r:id="rId7"/>
    <p:sldId id="265" r:id="rId8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BC4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249" autoAdjust="0"/>
  </p:normalViewPr>
  <p:slideViewPr>
    <p:cSldViewPr>
      <p:cViewPr varScale="1">
        <p:scale>
          <a:sx n="81" d="100"/>
          <a:sy n="81" d="100"/>
        </p:scale>
        <p:origin x="96" y="516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humberto torres gaytan" userId="834fbf1f56ebf86a" providerId="LiveId" clId="{9A5704E5-01B0-4C17-8AD8-B5F416832CBB}"/>
    <pc:docChg chg="undo redo custSel addSld delSld modSld">
      <pc:chgData name="luis humberto torres gaytan" userId="834fbf1f56ebf86a" providerId="LiveId" clId="{9A5704E5-01B0-4C17-8AD8-B5F416832CBB}" dt="2022-05-06T00:30:58.553" v="351" actId="14861"/>
      <pc:docMkLst>
        <pc:docMk/>
      </pc:docMkLst>
      <pc:sldChg chg="modSp del mod">
        <pc:chgData name="luis humberto torres gaytan" userId="834fbf1f56ebf86a" providerId="LiveId" clId="{9A5704E5-01B0-4C17-8AD8-B5F416832CBB}" dt="2022-05-06T00:23:22.374" v="253" actId="2696"/>
        <pc:sldMkLst>
          <pc:docMk/>
          <pc:sldMk cId="2552007131" sldId="257"/>
        </pc:sldMkLst>
        <pc:spChg chg="mod">
          <ac:chgData name="luis humberto torres gaytan" userId="834fbf1f56ebf86a" providerId="LiveId" clId="{9A5704E5-01B0-4C17-8AD8-B5F416832CBB}" dt="2022-05-05T23:53:32.766" v="3" actId="207"/>
          <ac:spMkLst>
            <pc:docMk/>
            <pc:sldMk cId="2552007131" sldId="257"/>
            <ac:spMk id="13" creationId="{5AC71B98-3B00-4375-B22E-825265F68E83}"/>
          </ac:spMkLst>
        </pc:spChg>
        <pc:spChg chg="mod">
          <ac:chgData name="luis humberto torres gaytan" userId="834fbf1f56ebf86a" providerId="LiveId" clId="{9A5704E5-01B0-4C17-8AD8-B5F416832CBB}" dt="2022-05-05T23:54:10.762" v="9" actId="14100"/>
          <ac:spMkLst>
            <pc:docMk/>
            <pc:sldMk cId="2552007131" sldId="257"/>
            <ac:spMk id="16" creationId="{5E82D9AF-BF6F-46C1-B3E1-F3D73B2F48FA}"/>
          </ac:spMkLst>
        </pc:spChg>
        <pc:spChg chg="mod">
          <ac:chgData name="luis humberto torres gaytan" userId="834fbf1f56ebf86a" providerId="LiveId" clId="{9A5704E5-01B0-4C17-8AD8-B5F416832CBB}" dt="2022-05-05T23:53:29.342" v="2" actId="207"/>
          <ac:spMkLst>
            <pc:docMk/>
            <pc:sldMk cId="2552007131" sldId="257"/>
            <ac:spMk id="20" creationId="{B3508E91-4F71-4748-A511-1BBD39309958}"/>
          </ac:spMkLst>
        </pc:spChg>
        <pc:spChg chg="mod">
          <ac:chgData name="luis humberto torres gaytan" userId="834fbf1f56ebf86a" providerId="LiveId" clId="{9A5704E5-01B0-4C17-8AD8-B5F416832CBB}" dt="2022-05-05T23:53:39.877" v="4" actId="207"/>
          <ac:spMkLst>
            <pc:docMk/>
            <pc:sldMk cId="2552007131" sldId="257"/>
            <ac:spMk id="21" creationId="{579D4D0F-CD76-41ED-A4DE-4D4E56F4A404}"/>
          </ac:spMkLst>
        </pc:spChg>
        <pc:spChg chg="mod">
          <ac:chgData name="luis humberto torres gaytan" userId="834fbf1f56ebf86a" providerId="LiveId" clId="{9A5704E5-01B0-4C17-8AD8-B5F416832CBB}" dt="2022-05-05T23:53:19.432" v="0" actId="207"/>
          <ac:spMkLst>
            <pc:docMk/>
            <pc:sldMk cId="2552007131" sldId="257"/>
            <ac:spMk id="22" creationId="{681B35A7-FEFF-402B-B84A-D213173A68D9}"/>
          </ac:spMkLst>
        </pc:spChg>
        <pc:spChg chg="mod">
          <ac:chgData name="luis humberto torres gaytan" userId="834fbf1f56ebf86a" providerId="LiveId" clId="{9A5704E5-01B0-4C17-8AD8-B5F416832CBB}" dt="2022-05-05T23:53:43.250" v="5" actId="207"/>
          <ac:spMkLst>
            <pc:docMk/>
            <pc:sldMk cId="2552007131" sldId="257"/>
            <ac:spMk id="23" creationId="{1411B397-DD27-40A0-9333-D687192BBD91}"/>
          </ac:spMkLst>
        </pc:spChg>
        <pc:spChg chg="mod">
          <ac:chgData name="luis humberto torres gaytan" userId="834fbf1f56ebf86a" providerId="LiveId" clId="{9A5704E5-01B0-4C17-8AD8-B5F416832CBB}" dt="2022-05-05T23:53:26.360" v="1" actId="207"/>
          <ac:spMkLst>
            <pc:docMk/>
            <pc:sldMk cId="2552007131" sldId="257"/>
            <ac:spMk id="24" creationId="{8B51C7A1-329F-4C9B-BB36-F79010DC4390}"/>
          </ac:spMkLst>
        </pc:spChg>
        <pc:spChg chg="mod">
          <ac:chgData name="luis humberto torres gaytan" userId="834fbf1f56ebf86a" providerId="LiveId" clId="{9A5704E5-01B0-4C17-8AD8-B5F416832CBB}" dt="2022-05-05T23:55:25.062" v="16" actId="14100"/>
          <ac:spMkLst>
            <pc:docMk/>
            <pc:sldMk cId="2552007131" sldId="257"/>
            <ac:spMk id="26" creationId="{B12FE58D-6948-453D-BC98-81E5A23D2AA3}"/>
          </ac:spMkLst>
        </pc:spChg>
      </pc:sldChg>
      <pc:sldChg chg="addSp delSp modSp mod">
        <pc:chgData name="luis humberto torres gaytan" userId="834fbf1f56ebf86a" providerId="LiveId" clId="{9A5704E5-01B0-4C17-8AD8-B5F416832CBB}" dt="2022-05-06T00:25:20.190" v="283" actId="2162"/>
        <pc:sldMkLst>
          <pc:docMk/>
          <pc:sldMk cId="2726872678" sldId="258"/>
        </pc:sldMkLst>
        <pc:spChg chg="mod">
          <ac:chgData name="luis humberto torres gaytan" userId="834fbf1f56ebf86a" providerId="LiveId" clId="{9A5704E5-01B0-4C17-8AD8-B5F416832CBB}" dt="2022-05-06T00:17:48.644" v="210" actId="20577"/>
          <ac:spMkLst>
            <pc:docMk/>
            <pc:sldMk cId="2726872678" sldId="258"/>
            <ac:spMk id="10" creationId="{B733904F-DCEA-4AE5-8B3A-DCA03F2AAFC1}"/>
          </ac:spMkLst>
        </pc:spChg>
        <pc:graphicFrameChg chg="mod modGraphic">
          <ac:chgData name="luis humberto torres gaytan" userId="834fbf1f56ebf86a" providerId="LiveId" clId="{9A5704E5-01B0-4C17-8AD8-B5F416832CBB}" dt="2022-05-06T00:25:20.190" v="283" actId="2162"/>
          <ac:graphicFrameMkLst>
            <pc:docMk/>
            <pc:sldMk cId="2726872678" sldId="258"/>
            <ac:graphicFrameMk id="12" creationId="{2888458F-D656-4322-8C00-213E0741C922}"/>
          </ac:graphicFrameMkLst>
        </pc:graphicFrameChg>
        <pc:picChg chg="del">
          <ac:chgData name="luis humberto torres gaytan" userId="834fbf1f56ebf86a" providerId="LiveId" clId="{9A5704E5-01B0-4C17-8AD8-B5F416832CBB}" dt="2022-05-06T00:09:26.733" v="152" actId="478"/>
          <ac:picMkLst>
            <pc:docMk/>
            <pc:sldMk cId="2726872678" sldId="258"/>
            <ac:picMk id="3" creationId="{B847AA33-F7F8-4DCB-8BA7-8E8D6619B583}"/>
          </ac:picMkLst>
        </pc:picChg>
        <pc:picChg chg="add mod modCrop">
          <ac:chgData name="luis humberto torres gaytan" userId="834fbf1f56ebf86a" providerId="LiveId" clId="{9A5704E5-01B0-4C17-8AD8-B5F416832CBB}" dt="2022-05-06T00:17:19.179" v="204" actId="339"/>
          <ac:picMkLst>
            <pc:docMk/>
            <pc:sldMk cId="2726872678" sldId="258"/>
            <ac:picMk id="4" creationId="{44AF17C2-8579-4DAE-B366-3F43715A4CE0}"/>
          </ac:picMkLst>
        </pc:picChg>
      </pc:sldChg>
      <pc:sldChg chg="del">
        <pc:chgData name="luis humberto torres gaytan" userId="834fbf1f56ebf86a" providerId="LiveId" clId="{9A5704E5-01B0-4C17-8AD8-B5F416832CBB}" dt="2022-05-06T00:12:18.517" v="171" actId="2696"/>
        <pc:sldMkLst>
          <pc:docMk/>
          <pc:sldMk cId="3659264979" sldId="259"/>
        </pc:sldMkLst>
      </pc:sldChg>
      <pc:sldChg chg="del">
        <pc:chgData name="luis humberto torres gaytan" userId="834fbf1f56ebf86a" providerId="LiveId" clId="{9A5704E5-01B0-4C17-8AD8-B5F416832CBB}" dt="2022-05-06T00:12:20.085" v="172" actId="2696"/>
        <pc:sldMkLst>
          <pc:docMk/>
          <pc:sldMk cId="1524412240" sldId="260"/>
        </pc:sldMkLst>
      </pc:sldChg>
      <pc:sldChg chg="del">
        <pc:chgData name="luis humberto torres gaytan" userId="834fbf1f56ebf86a" providerId="LiveId" clId="{9A5704E5-01B0-4C17-8AD8-B5F416832CBB}" dt="2022-05-06T00:12:22.083" v="173" actId="2696"/>
        <pc:sldMkLst>
          <pc:docMk/>
          <pc:sldMk cId="3300847882" sldId="262"/>
        </pc:sldMkLst>
      </pc:sldChg>
      <pc:sldChg chg="addSp delSp modSp add mod">
        <pc:chgData name="luis humberto torres gaytan" userId="834fbf1f56ebf86a" providerId="LiveId" clId="{9A5704E5-01B0-4C17-8AD8-B5F416832CBB}" dt="2022-05-06T00:25:48.237" v="298" actId="20577"/>
        <pc:sldMkLst>
          <pc:docMk/>
          <pc:sldMk cId="4185672514" sldId="263"/>
        </pc:sldMkLst>
        <pc:spChg chg="mod">
          <ac:chgData name="luis humberto torres gaytan" userId="834fbf1f56ebf86a" providerId="LiveId" clId="{9A5704E5-01B0-4C17-8AD8-B5F416832CBB}" dt="2022-05-06T00:17:45.633" v="209" actId="20577"/>
          <ac:spMkLst>
            <pc:docMk/>
            <pc:sldMk cId="4185672514" sldId="263"/>
            <ac:spMk id="10" creationId="{B733904F-DCEA-4AE5-8B3A-DCA03F2AAFC1}"/>
          </ac:spMkLst>
        </pc:spChg>
        <pc:graphicFrameChg chg="mod modGraphic">
          <ac:chgData name="luis humberto torres gaytan" userId="834fbf1f56ebf86a" providerId="LiveId" clId="{9A5704E5-01B0-4C17-8AD8-B5F416832CBB}" dt="2022-05-06T00:25:48.237" v="298" actId="20577"/>
          <ac:graphicFrameMkLst>
            <pc:docMk/>
            <pc:sldMk cId="4185672514" sldId="263"/>
            <ac:graphicFrameMk id="12" creationId="{2888458F-D656-4322-8C00-213E0741C922}"/>
          </ac:graphicFrameMkLst>
        </pc:graphicFrameChg>
        <pc:picChg chg="add mod modCrop">
          <ac:chgData name="luis humberto torres gaytan" userId="834fbf1f56ebf86a" providerId="LiveId" clId="{9A5704E5-01B0-4C17-8AD8-B5F416832CBB}" dt="2022-05-06T00:16:14.480" v="196" actId="1076"/>
          <ac:picMkLst>
            <pc:docMk/>
            <pc:sldMk cId="4185672514" sldId="263"/>
            <ac:picMk id="3" creationId="{225BF511-6183-46C3-981C-1C3882A28143}"/>
          </ac:picMkLst>
        </pc:picChg>
        <pc:picChg chg="del">
          <ac:chgData name="luis humberto torres gaytan" userId="834fbf1f56ebf86a" providerId="LiveId" clId="{9A5704E5-01B0-4C17-8AD8-B5F416832CBB}" dt="2022-05-06T00:14:59.543" v="180" actId="478"/>
          <ac:picMkLst>
            <pc:docMk/>
            <pc:sldMk cId="4185672514" sldId="263"/>
            <ac:picMk id="4" creationId="{44AF17C2-8579-4DAE-B366-3F43715A4CE0}"/>
          </ac:picMkLst>
        </pc:picChg>
      </pc:sldChg>
      <pc:sldChg chg="addSp delSp modSp add mod">
        <pc:chgData name="luis humberto torres gaytan" userId="834fbf1f56ebf86a" providerId="LiveId" clId="{9A5704E5-01B0-4C17-8AD8-B5F416832CBB}" dt="2022-05-06T00:26:17.255" v="312" actId="20577"/>
        <pc:sldMkLst>
          <pc:docMk/>
          <pc:sldMk cId="1996406370" sldId="264"/>
        </pc:sldMkLst>
        <pc:spChg chg="mod">
          <ac:chgData name="luis humberto torres gaytan" userId="834fbf1f56ebf86a" providerId="LiveId" clId="{9A5704E5-01B0-4C17-8AD8-B5F416832CBB}" dt="2022-05-06T00:19:30.940" v="218" actId="20577"/>
          <ac:spMkLst>
            <pc:docMk/>
            <pc:sldMk cId="1996406370" sldId="264"/>
            <ac:spMk id="10" creationId="{B733904F-DCEA-4AE5-8B3A-DCA03F2AAFC1}"/>
          </ac:spMkLst>
        </pc:spChg>
        <pc:graphicFrameChg chg="mod modGraphic">
          <ac:chgData name="luis humberto torres gaytan" userId="834fbf1f56ebf86a" providerId="LiveId" clId="{9A5704E5-01B0-4C17-8AD8-B5F416832CBB}" dt="2022-05-06T00:26:17.255" v="312" actId="20577"/>
          <ac:graphicFrameMkLst>
            <pc:docMk/>
            <pc:sldMk cId="1996406370" sldId="264"/>
            <ac:graphicFrameMk id="12" creationId="{2888458F-D656-4322-8C00-213E0741C922}"/>
          </ac:graphicFrameMkLst>
        </pc:graphicFrameChg>
        <pc:picChg chg="del">
          <ac:chgData name="luis humberto torres gaytan" userId="834fbf1f56ebf86a" providerId="LiveId" clId="{9A5704E5-01B0-4C17-8AD8-B5F416832CBB}" dt="2022-05-06T00:19:18.503" v="212" actId="478"/>
          <ac:picMkLst>
            <pc:docMk/>
            <pc:sldMk cId="1996406370" sldId="264"/>
            <ac:picMk id="3" creationId="{225BF511-6183-46C3-981C-1C3882A28143}"/>
          </ac:picMkLst>
        </pc:picChg>
        <pc:picChg chg="add mod modCrop">
          <ac:chgData name="luis humberto torres gaytan" userId="834fbf1f56ebf86a" providerId="LiveId" clId="{9A5704E5-01B0-4C17-8AD8-B5F416832CBB}" dt="2022-05-06T00:22:56.427" v="252" actId="688"/>
          <ac:picMkLst>
            <pc:docMk/>
            <pc:sldMk cId="1996406370" sldId="264"/>
            <ac:picMk id="4" creationId="{B4FB0408-50CC-4B8B-961D-FF9B24F35189}"/>
          </ac:picMkLst>
        </pc:picChg>
      </pc:sldChg>
      <pc:sldChg chg="addSp delSp modSp add mod">
        <pc:chgData name="luis humberto torres gaytan" userId="834fbf1f56ebf86a" providerId="LiveId" clId="{9A5704E5-01B0-4C17-8AD8-B5F416832CBB}" dt="2022-05-06T00:30:58.553" v="351" actId="14861"/>
        <pc:sldMkLst>
          <pc:docMk/>
          <pc:sldMk cId="984152015" sldId="265"/>
        </pc:sldMkLst>
        <pc:spChg chg="mod">
          <ac:chgData name="luis humberto torres gaytan" userId="834fbf1f56ebf86a" providerId="LiveId" clId="{9A5704E5-01B0-4C17-8AD8-B5F416832CBB}" dt="2022-05-06T00:28:47.525" v="332" actId="20577"/>
          <ac:spMkLst>
            <pc:docMk/>
            <pc:sldMk cId="984152015" sldId="265"/>
            <ac:spMk id="10" creationId="{B733904F-DCEA-4AE5-8B3A-DCA03F2AAFC1}"/>
          </ac:spMkLst>
        </pc:spChg>
        <pc:graphicFrameChg chg="modGraphic">
          <ac:chgData name="luis humberto torres gaytan" userId="834fbf1f56ebf86a" providerId="LiveId" clId="{9A5704E5-01B0-4C17-8AD8-B5F416832CBB}" dt="2022-05-06T00:28:05.983" v="326" actId="20577"/>
          <ac:graphicFrameMkLst>
            <pc:docMk/>
            <pc:sldMk cId="984152015" sldId="265"/>
            <ac:graphicFrameMk id="12" creationId="{2888458F-D656-4322-8C00-213E0741C922}"/>
          </ac:graphicFrameMkLst>
        </pc:graphicFrameChg>
        <pc:picChg chg="del">
          <ac:chgData name="luis humberto torres gaytan" userId="834fbf1f56ebf86a" providerId="LiveId" clId="{9A5704E5-01B0-4C17-8AD8-B5F416832CBB}" dt="2022-05-06T00:29:23.651" v="333" actId="478"/>
          <ac:picMkLst>
            <pc:docMk/>
            <pc:sldMk cId="984152015" sldId="265"/>
            <ac:picMk id="4" creationId="{B4FB0408-50CC-4B8B-961D-FF9B24F35189}"/>
          </ac:picMkLst>
        </pc:picChg>
        <pc:picChg chg="add mod">
          <ac:chgData name="luis humberto torres gaytan" userId="834fbf1f56ebf86a" providerId="LiveId" clId="{9A5704E5-01B0-4C17-8AD8-B5F416832CBB}" dt="2022-05-06T00:30:58.553" v="351" actId="14861"/>
          <ac:picMkLst>
            <pc:docMk/>
            <pc:sldMk cId="984152015" sldId="265"/>
            <ac:picMk id="1026" creationId="{7C5FAB69-DE74-448A-BD54-045EA14D5ADE}"/>
          </ac:picMkLst>
        </pc:picChg>
      </pc:sldChg>
      <pc:sldChg chg="add del">
        <pc:chgData name="luis humberto torres gaytan" userId="834fbf1f56ebf86a" providerId="LiveId" clId="{9A5704E5-01B0-4C17-8AD8-B5F416832CBB}" dt="2022-05-06T00:26:27.892" v="313" actId="2696"/>
        <pc:sldMkLst>
          <pc:docMk/>
          <pc:sldMk cId="1003195501" sldId="265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4744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5623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1487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012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8763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4021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4873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0854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74559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848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456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047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5689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3166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050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4932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500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2935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338906" y="386456"/>
            <a:ext cx="8991600" cy="738187"/>
            <a:chOff x="825362" y="106709"/>
            <a:chExt cx="8686165" cy="1588770"/>
          </a:xfrm>
        </p:grpSpPr>
        <p:sp>
          <p:nvSpPr>
            <p:cNvPr id="3" name="object 3"/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389112" y="537424"/>
            <a:ext cx="7986413" cy="441146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2779395" marR="5080" indent="-2767330">
              <a:lnSpc>
                <a:spcPct val="100299"/>
              </a:lnSpc>
              <a:spcBef>
                <a:spcPts val="80"/>
              </a:spcBef>
            </a:pPr>
            <a:r>
              <a:rPr sz="2800" b="1" spc="-1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INSTITUTO </a:t>
            </a:r>
            <a:r>
              <a:rPr sz="2800" b="1" spc="-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TECNOLÓGICO </a:t>
            </a:r>
            <a:r>
              <a:rPr sz="2800" b="1" spc="-1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</a:t>
            </a:r>
            <a:r>
              <a:rPr sz="2800" b="1" spc="-105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2800" b="1" spc="-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SALTILLO</a:t>
            </a:r>
            <a:endParaRPr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C309275-391E-461A-AC56-042559D8FC6A}"/>
              </a:ext>
            </a:extLst>
          </p:cNvPr>
          <p:cNvCxnSpPr/>
          <p:nvPr/>
        </p:nvCxnSpPr>
        <p:spPr>
          <a:xfrm>
            <a:off x="5057198" y="3657600"/>
            <a:ext cx="6940270" cy="0"/>
          </a:xfrm>
          <a:prstGeom prst="line">
            <a:avLst/>
          </a:prstGeom>
          <a:ln w="57150">
            <a:headEnd type="diamond" w="med" len="med"/>
            <a:tailEnd type="diamond" w="med" len="med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bject 5">
            <a:extLst>
              <a:ext uri="{FF2B5EF4-FFF2-40B4-BE49-F238E27FC236}">
                <a16:creationId xmlns:a16="http://schemas.microsoft.com/office/drawing/2014/main" id="{3BAE384A-E386-4B49-8454-1CEF5E0E8C28}"/>
              </a:ext>
            </a:extLst>
          </p:cNvPr>
          <p:cNvSpPr txBox="1"/>
          <p:nvPr/>
        </p:nvSpPr>
        <p:spPr>
          <a:xfrm>
            <a:off x="4762613" y="2221810"/>
            <a:ext cx="7529441" cy="12541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600" b="1" i="1" spc="-1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Arquitectura</a:t>
            </a:r>
            <a:r>
              <a:rPr sz="3600" b="1" i="1" spc="-5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 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de</a:t>
            </a:r>
            <a:r>
              <a:rPr sz="3600" b="1" i="1" spc="-4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 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comp</a:t>
            </a:r>
            <a:r>
              <a:rPr lang="es-MX"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u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t</a:t>
            </a:r>
            <a:r>
              <a:rPr lang="es-MX"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adoras</a:t>
            </a: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endParaRPr lang="es-MX" sz="1500" b="1" i="1" spc="-5" dirty="0">
              <a:solidFill>
                <a:srgbClr val="FFFFFF"/>
              </a:solidFill>
              <a:latin typeface="Bell MT" panose="02020503060305020303" pitchFamily="18" charset="0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s-MX" sz="2800" b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Procesadores AMD</a:t>
            </a:r>
            <a:endParaRPr lang="es-MX" sz="2800" dirty="0">
              <a:latin typeface="Bell MT" panose="02020503060305020303" pitchFamily="18" charset="0"/>
              <a:cs typeface="Cambria"/>
            </a:endParaRPr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67DD491B-DD3A-4C67-B638-CBDF95723905}"/>
              </a:ext>
            </a:extLst>
          </p:cNvPr>
          <p:cNvSpPr txBox="1"/>
          <p:nvPr/>
        </p:nvSpPr>
        <p:spPr>
          <a:xfrm>
            <a:off x="4338906" y="4266328"/>
            <a:ext cx="8086827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90"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Nombre</a:t>
            </a:r>
            <a:r>
              <a:rPr sz="2400" b="1" spc="-3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del</a:t>
            </a:r>
            <a:r>
              <a:rPr sz="2400" b="1" spc="-30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alumno: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lang="es-MX"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Brayan Alfredo Valdez Martinez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marL="6985" algn="ctr">
              <a:lnSpc>
                <a:spcPct val="100000"/>
              </a:lnSpc>
            </a:pP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Numero</a:t>
            </a:r>
            <a:r>
              <a:rPr sz="2400" b="1" spc="-3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de</a:t>
            </a:r>
            <a:r>
              <a:rPr sz="2400" b="1" spc="-30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control: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marL="8255" algn="ctr">
              <a:lnSpc>
                <a:spcPct val="100000"/>
              </a:lnSpc>
            </a:pPr>
            <a:r>
              <a:rPr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2005</a:t>
            </a:r>
            <a:r>
              <a:rPr lang="es-MX"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1304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</p:txBody>
      </p:sp>
      <p:pic>
        <p:nvPicPr>
          <p:cNvPr id="14" name="object 8">
            <a:extLst>
              <a:ext uri="{FF2B5EF4-FFF2-40B4-BE49-F238E27FC236}">
                <a16:creationId xmlns:a16="http://schemas.microsoft.com/office/drawing/2014/main" id="{BDDE76E4-757D-480C-A852-02782BDA41F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5600" y="-19334"/>
            <a:ext cx="1726946" cy="1628292"/>
          </a:xfrm>
          <a:prstGeom prst="rect">
            <a:avLst/>
          </a:prstGeom>
        </p:spPr>
      </p:pic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CE324FFA-E90D-4B8A-9DA3-F71528BFD58B}"/>
              </a:ext>
            </a:extLst>
          </p:cNvPr>
          <p:cNvCxnSpPr>
            <a:cxnSpLocks/>
          </p:cNvCxnSpPr>
          <p:nvPr/>
        </p:nvCxnSpPr>
        <p:spPr>
          <a:xfrm>
            <a:off x="6629400" y="2133600"/>
            <a:ext cx="3581400" cy="0"/>
          </a:xfrm>
          <a:prstGeom prst="line">
            <a:avLst/>
          </a:prstGeom>
          <a:ln w="57150">
            <a:headEnd type="diamond" w="med" len="med"/>
            <a:tailEnd type="diamond" w="med" len="med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917516A9-D299-437B-B480-06985CCE220A}"/>
              </a:ext>
            </a:extLst>
          </p:cNvPr>
          <p:cNvCxnSpPr>
            <a:cxnSpLocks/>
          </p:cNvCxnSpPr>
          <p:nvPr/>
        </p:nvCxnSpPr>
        <p:spPr>
          <a:xfrm>
            <a:off x="5638800" y="5943600"/>
            <a:ext cx="5873470" cy="0"/>
          </a:xfrm>
          <a:prstGeom prst="line">
            <a:avLst/>
          </a:prstGeom>
          <a:ln w="57150">
            <a:headEnd type="diamond" w="med" len="med"/>
            <a:tailEnd type="diamond" w="med" len="med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06445D13-3AF5-4356-995B-C9C73AA55779}"/>
              </a:ext>
            </a:extLst>
          </p:cNvPr>
          <p:cNvCxnSpPr>
            <a:cxnSpLocks/>
          </p:cNvCxnSpPr>
          <p:nvPr/>
        </p:nvCxnSpPr>
        <p:spPr>
          <a:xfrm>
            <a:off x="6641826" y="4038600"/>
            <a:ext cx="3581400" cy="0"/>
          </a:xfrm>
          <a:prstGeom prst="line">
            <a:avLst/>
          </a:prstGeom>
          <a:ln w="57150">
            <a:headEnd type="diamond" w="med" len="med"/>
            <a:tailEnd type="diamond" w="med" len="med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object 2">
            <a:extLst>
              <a:ext uri="{FF2B5EF4-FFF2-40B4-BE49-F238E27FC236}">
                <a16:creationId xmlns:a16="http://schemas.microsoft.com/office/drawing/2014/main" id="{6245C482-6E3D-4970-BC74-98EC1998C5BB}"/>
              </a:ext>
            </a:extLst>
          </p:cNvPr>
          <p:cNvGrpSpPr/>
          <p:nvPr/>
        </p:nvGrpSpPr>
        <p:grpSpPr>
          <a:xfrm>
            <a:off x="-228600" y="5505129"/>
            <a:ext cx="3429000" cy="738187"/>
            <a:chOff x="825362" y="106709"/>
            <a:chExt cx="8686165" cy="1588770"/>
          </a:xfrm>
        </p:grpSpPr>
        <p:sp>
          <p:nvSpPr>
            <p:cNvPr id="27" name="object 3">
              <a:extLst>
                <a:ext uri="{FF2B5EF4-FFF2-40B4-BE49-F238E27FC236}">
                  <a16:creationId xmlns:a16="http://schemas.microsoft.com/office/drawing/2014/main" id="{28500852-E662-416C-841D-1DB41EE57121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8" name="object 4">
              <a:extLst>
                <a:ext uri="{FF2B5EF4-FFF2-40B4-BE49-F238E27FC236}">
                  <a16:creationId xmlns:a16="http://schemas.microsoft.com/office/drawing/2014/main" id="{FA5CEE77-ACF6-4ED7-968E-0D8BD489CABB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9" name="object 7">
            <a:extLst>
              <a:ext uri="{FF2B5EF4-FFF2-40B4-BE49-F238E27FC236}">
                <a16:creationId xmlns:a16="http://schemas.microsoft.com/office/drawing/2014/main" id="{2238D88E-C42C-4C4B-85FF-39A4DE3F9D65}"/>
              </a:ext>
            </a:extLst>
          </p:cNvPr>
          <p:cNvSpPr txBox="1">
            <a:spLocks/>
          </p:cNvSpPr>
          <p:nvPr/>
        </p:nvSpPr>
        <p:spPr>
          <a:xfrm>
            <a:off x="680720" y="5622872"/>
            <a:ext cx="2732197" cy="502702"/>
          </a:xfrm>
          <a:prstGeom prst="rect">
            <a:avLst/>
          </a:prstGeom>
        </p:spPr>
        <p:txBody>
          <a:bodyPr vert="horz" wrap="square" lIns="0" tIns="10160" rIns="0" bIns="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779395" marR="5080" indent="-2767330">
              <a:lnSpc>
                <a:spcPct val="100299"/>
              </a:lnSpc>
              <a:spcBef>
                <a:spcPts val="80"/>
              </a:spcBef>
            </a:pPr>
            <a:r>
              <a:rPr lang="es-MX" b="1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06/05/2022</a:t>
            </a:r>
            <a:endParaRPr lang="es-MX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pic>
        <p:nvPicPr>
          <p:cNvPr id="1026" name="Picture 2" descr="La cuota de procesadores de AMD para PCs supera a Intel">
            <a:extLst>
              <a:ext uri="{FF2B5EF4-FFF2-40B4-BE49-F238E27FC236}">
                <a16:creationId xmlns:a16="http://schemas.microsoft.com/office/drawing/2014/main" id="{FBC4FB54-EAF7-4ED7-9048-7A5893BBB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07" y="1951984"/>
            <a:ext cx="3901999" cy="234119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object 2">
            <a:extLst>
              <a:ext uri="{FF2B5EF4-FFF2-40B4-BE49-F238E27FC236}">
                <a16:creationId xmlns:a16="http://schemas.microsoft.com/office/drawing/2014/main" id="{4E0198D9-AF2B-4915-9874-6DFC55D9DC5F}"/>
              </a:ext>
            </a:extLst>
          </p:cNvPr>
          <p:cNvGrpSpPr/>
          <p:nvPr/>
        </p:nvGrpSpPr>
        <p:grpSpPr>
          <a:xfrm>
            <a:off x="3686177" y="89378"/>
            <a:ext cx="4743450" cy="1206022"/>
            <a:chOff x="825362" y="106709"/>
            <a:chExt cx="8686165" cy="1588770"/>
          </a:xfrm>
        </p:grpSpPr>
        <p:sp>
          <p:nvSpPr>
            <p:cNvPr id="16" name="object 3">
              <a:extLst>
                <a:ext uri="{FF2B5EF4-FFF2-40B4-BE49-F238E27FC236}">
                  <a16:creationId xmlns:a16="http://schemas.microsoft.com/office/drawing/2014/main" id="{9757C94E-D663-4D41-BEDC-5117D5095235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4">
              <a:extLst>
                <a:ext uri="{FF2B5EF4-FFF2-40B4-BE49-F238E27FC236}">
                  <a16:creationId xmlns:a16="http://schemas.microsoft.com/office/drawing/2014/main" id="{8A40402C-1751-4925-A385-F89DD028F9B4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8" name="Título 9">
            <a:extLst>
              <a:ext uri="{FF2B5EF4-FFF2-40B4-BE49-F238E27FC236}">
                <a16:creationId xmlns:a16="http://schemas.microsoft.com/office/drawing/2014/main" id="{1A836933-CA6B-4579-A44D-A06454B58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797" y="212633"/>
            <a:ext cx="5182209" cy="959510"/>
          </a:xfrm>
        </p:spPr>
        <p:txBody>
          <a:bodyPr>
            <a:normAutofit fontScale="90000"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Descripción de las generaciones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B95BE152-2CB5-4E0A-A6C5-12F8D20E55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035"/>
          <a:stretch/>
        </p:blipFill>
        <p:spPr bwMode="auto">
          <a:xfrm>
            <a:off x="3985022" y="1430913"/>
            <a:ext cx="4221956" cy="335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UÍA DEFINITIVA 2020 PROCESADORES AMD - Ryzen 3 - 5 - 7 - 9 Threadripper  Apu *BIEN EXPLICADO* 2020 - YouTube">
            <a:extLst>
              <a:ext uri="{FF2B5EF4-FFF2-40B4-BE49-F238E27FC236}">
                <a16:creationId xmlns:a16="http://schemas.microsoft.com/office/drawing/2014/main" id="{837B9558-D52D-4F0E-A1EC-2D661AE3EB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00" b="23334"/>
          <a:stretch/>
        </p:blipFill>
        <p:spPr bwMode="auto">
          <a:xfrm>
            <a:off x="2057401" y="4931237"/>
            <a:ext cx="8001000" cy="165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5D31926-ED64-4E21-859D-7B9378F62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78" t="22222" r="35778" b="12222"/>
          <a:stretch/>
        </p:blipFill>
        <p:spPr>
          <a:xfrm>
            <a:off x="25146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476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767273"/>
              </p:ext>
            </p:extLst>
          </p:nvPr>
        </p:nvGraphicFramePr>
        <p:xfrm>
          <a:off x="457200" y="1138469"/>
          <a:ext cx="11201404" cy="130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168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98894">
                  <a:extLst>
                    <a:ext uri="{9D8B030D-6E8A-4147-A177-3AD203B41FA5}">
                      <a16:colId xmlns:a16="http://schemas.microsoft.com/office/drawing/2014/main" val="1032190778"/>
                    </a:ext>
                  </a:extLst>
                </a:gridCol>
                <a:gridCol w="1247343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312991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262604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363375">
                  <a:extLst>
                    <a:ext uri="{9D8B030D-6E8A-4147-A177-3AD203B41FA5}">
                      <a16:colId xmlns:a16="http://schemas.microsoft.com/office/drawing/2014/main" val="708033286"/>
                    </a:ext>
                  </a:extLst>
                </a:gridCol>
                <a:gridCol w="1247343">
                  <a:extLst>
                    <a:ext uri="{9D8B030D-6E8A-4147-A177-3AD203B41FA5}">
                      <a16:colId xmlns:a16="http://schemas.microsoft.com/office/drawing/2014/main" val="2794057272"/>
                    </a:ext>
                  </a:extLst>
                </a:gridCol>
                <a:gridCol w="1247343">
                  <a:extLst>
                    <a:ext uri="{9D8B030D-6E8A-4147-A177-3AD203B41FA5}">
                      <a16:colId xmlns:a16="http://schemas.microsoft.com/office/drawing/2014/main" val="1950524458"/>
                    </a:ext>
                  </a:extLst>
                </a:gridCol>
                <a:gridCol w="1247343">
                  <a:extLst>
                    <a:ext uri="{9D8B030D-6E8A-4147-A177-3AD203B41FA5}">
                      <a16:colId xmlns:a16="http://schemas.microsoft.com/office/drawing/2014/main" val="441939089"/>
                    </a:ext>
                  </a:extLst>
                </a:gridCol>
              </a:tblGrid>
              <a:tr h="64908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N.º de Hilos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Reloj 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Caché L3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Tempe. máx.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N.º</a:t>
                      </a:r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de núcleos de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Fecha de lanzamiento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Tipo de memoria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Gráficos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Integrados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478642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3.7GHz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64MB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90°C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11/5/2020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DDR4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$799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4" name="Imagen 3">
            <a:extLst>
              <a:ext uri="{FF2B5EF4-FFF2-40B4-BE49-F238E27FC236}">
                <a16:creationId xmlns:a16="http://schemas.microsoft.com/office/drawing/2014/main" id="{44AF17C2-8579-4DAE-B366-3F43715A4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l="3846" t="3624" r="3846" b="4067"/>
          <a:stretch/>
        </p:blipFill>
        <p:spPr>
          <a:xfrm>
            <a:off x="4267200" y="2819400"/>
            <a:ext cx="3657600" cy="36576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75000"/>
                <a:lumOff val="25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object 2">
            <a:extLst>
              <a:ext uri="{FF2B5EF4-FFF2-40B4-BE49-F238E27FC236}">
                <a16:creationId xmlns:a16="http://schemas.microsoft.com/office/drawing/2014/main" id="{C0DA9C0C-E14C-484F-821C-A617EA3E178F}"/>
              </a:ext>
            </a:extLst>
          </p:cNvPr>
          <p:cNvGrpSpPr/>
          <p:nvPr/>
        </p:nvGrpSpPr>
        <p:grpSpPr>
          <a:xfrm>
            <a:off x="3686177" y="89378"/>
            <a:ext cx="4743450" cy="767875"/>
            <a:chOff x="825362" y="106709"/>
            <a:chExt cx="8686165" cy="158877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7395E42E-DF91-4B20-94DD-C53115FB3B95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B571EAFA-A195-4947-BB38-F16280CCC228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797" y="-6439"/>
            <a:ext cx="5182209" cy="959510"/>
          </a:xfrm>
        </p:spPr>
        <p:txBody>
          <a:bodyPr/>
          <a:lstStyle/>
          <a:p>
            <a:r>
              <a:rPr lang="es-MX" b="1" dirty="0">
                <a:solidFill>
                  <a:schemeClr val="tx1"/>
                </a:solidFill>
              </a:rPr>
              <a:t>Ryzen 9 5900X</a:t>
            </a:r>
          </a:p>
        </p:txBody>
      </p:sp>
    </p:spTree>
    <p:extLst>
      <p:ext uri="{BB962C8B-B14F-4D97-AF65-F5344CB8AC3E}">
        <p14:creationId xmlns:p14="http://schemas.microsoft.com/office/powerpoint/2010/main" val="2726872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559944"/>
              </p:ext>
            </p:extLst>
          </p:nvPr>
        </p:nvGraphicFramePr>
        <p:xfrm>
          <a:off x="609600" y="1138469"/>
          <a:ext cx="10896603" cy="130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661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63550">
                  <a:extLst>
                    <a:ext uri="{9D8B030D-6E8A-4147-A177-3AD203B41FA5}">
                      <a16:colId xmlns:a16="http://schemas.microsoft.com/office/drawing/2014/main" val="1032190778"/>
                    </a:ext>
                  </a:extLst>
                </a:gridCol>
                <a:gridCol w="1213402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277263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341123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348401">
                  <a:extLst>
                    <a:ext uri="{9D8B030D-6E8A-4147-A177-3AD203B41FA5}">
                      <a16:colId xmlns:a16="http://schemas.microsoft.com/office/drawing/2014/main" val="708033286"/>
                    </a:ext>
                  </a:extLst>
                </a:gridCol>
                <a:gridCol w="1078401">
                  <a:extLst>
                    <a:ext uri="{9D8B030D-6E8A-4147-A177-3AD203B41FA5}">
                      <a16:colId xmlns:a16="http://schemas.microsoft.com/office/drawing/2014/main" val="2794057272"/>
                    </a:ext>
                  </a:extLst>
                </a:gridCol>
                <a:gridCol w="1213401">
                  <a:extLst>
                    <a:ext uri="{9D8B030D-6E8A-4147-A177-3AD203B41FA5}">
                      <a16:colId xmlns:a16="http://schemas.microsoft.com/office/drawing/2014/main" val="3481032513"/>
                    </a:ext>
                  </a:extLst>
                </a:gridCol>
                <a:gridCol w="1213401">
                  <a:extLst>
                    <a:ext uri="{9D8B030D-6E8A-4147-A177-3AD203B41FA5}">
                      <a16:colId xmlns:a16="http://schemas.microsoft.com/office/drawing/2014/main" val="441939089"/>
                    </a:ext>
                  </a:extLst>
                </a:gridCol>
              </a:tblGrid>
              <a:tr h="64908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N.º de Hilos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Reloj 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Caché L3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Tempe. máx.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N.º</a:t>
                      </a:r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de núcleos de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Fecha de lanzamiento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Tipo de memoria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Gráficos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Integrados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478642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3.4GHz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64MB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90°C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11/5/2020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DDR4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3" name="Imagen 2">
            <a:extLst>
              <a:ext uri="{FF2B5EF4-FFF2-40B4-BE49-F238E27FC236}">
                <a16:creationId xmlns:a16="http://schemas.microsoft.com/office/drawing/2014/main" id="{225BF511-6183-46C3-981C-1C3882A281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9087" t="19162" r="26701" b="24122"/>
          <a:stretch/>
        </p:blipFill>
        <p:spPr>
          <a:xfrm>
            <a:off x="4248150" y="2819400"/>
            <a:ext cx="3619502" cy="361950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75000"/>
                <a:lumOff val="25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object 2">
            <a:extLst>
              <a:ext uri="{FF2B5EF4-FFF2-40B4-BE49-F238E27FC236}">
                <a16:creationId xmlns:a16="http://schemas.microsoft.com/office/drawing/2014/main" id="{1EFE02A2-0CE8-474D-82BC-6A921BDBE5E3}"/>
              </a:ext>
            </a:extLst>
          </p:cNvPr>
          <p:cNvGrpSpPr/>
          <p:nvPr/>
        </p:nvGrpSpPr>
        <p:grpSpPr>
          <a:xfrm>
            <a:off x="3686177" y="89378"/>
            <a:ext cx="4743450" cy="767875"/>
            <a:chOff x="825362" y="106709"/>
            <a:chExt cx="8686165" cy="158877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60A7E4AD-A78A-44FE-9644-C1DA19BA634D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D3982C56-03ED-49CF-8813-324C4155275F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4895" y="-6439"/>
            <a:ext cx="5182209" cy="959510"/>
          </a:xfrm>
        </p:spPr>
        <p:txBody>
          <a:bodyPr/>
          <a:lstStyle/>
          <a:p>
            <a:r>
              <a:rPr lang="es-MX" b="1" dirty="0">
                <a:solidFill>
                  <a:schemeClr val="tx1"/>
                </a:solidFill>
              </a:rPr>
              <a:t>Ryzen 9 5950X</a:t>
            </a:r>
          </a:p>
        </p:txBody>
      </p:sp>
    </p:spTree>
    <p:extLst>
      <p:ext uri="{BB962C8B-B14F-4D97-AF65-F5344CB8AC3E}">
        <p14:creationId xmlns:p14="http://schemas.microsoft.com/office/powerpoint/2010/main" val="4185672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620334"/>
              </p:ext>
            </p:extLst>
          </p:nvPr>
        </p:nvGraphicFramePr>
        <p:xfrm>
          <a:off x="762000" y="1138469"/>
          <a:ext cx="10820401" cy="130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1033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54713">
                  <a:extLst>
                    <a:ext uri="{9D8B030D-6E8A-4147-A177-3AD203B41FA5}">
                      <a16:colId xmlns:a16="http://schemas.microsoft.com/office/drawing/2014/main" val="1032190778"/>
                    </a:ext>
                  </a:extLst>
                </a:gridCol>
                <a:gridCol w="1204917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268330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198407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338253">
                  <a:extLst>
                    <a:ext uri="{9D8B030D-6E8A-4147-A177-3AD203B41FA5}">
                      <a16:colId xmlns:a16="http://schemas.microsoft.com/office/drawing/2014/main" val="708033286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2794057272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1413158160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441939089"/>
                    </a:ext>
                  </a:extLst>
                </a:gridCol>
              </a:tblGrid>
              <a:tr h="64908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N.º de Hilos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Reloj 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Caché L3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Tempe. máx.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N.º</a:t>
                      </a:r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de núcleos de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Fecha de lanzamiento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Tipo de memoria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Gráficos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Integrados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478642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3.4GHz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32MB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90°C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11/5/2020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DDR4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$449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4" name="Imagen 3">
            <a:extLst>
              <a:ext uri="{FF2B5EF4-FFF2-40B4-BE49-F238E27FC236}">
                <a16:creationId xmlns:a16="http://schemas.microsoft.com/office/drawing/2014/main" id="{B4FB0408-50CC-4B8B-961D-FF9B24F351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5819" t="5089" r="6718" b="5571"/>
          <a:stretch/>
        </p:blipFill>
        <p:spPr>
          <a:xfrm>
            <a:off x="4384456" y="2895600"/>
            <a:ext cx="3575487" cy="36522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75000"/>
                <a:lumOff val="25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object 2">
            <a:extLst>
              <a:ext uri="{FF2B5EF4-FFF2-40B4-BE49-F238E27FC236}">
                <a16:creationId xmlns:a16="http://schemas.microsoft.com/office/drawing/2014/main" id="{4FEE52C1-CD12-4964-AC5A-EE580A665B34}"/>
              </a:ext>
            </a:extLst>
          </p:cNvPr>
          <p:cNvGrpSpPr/>
          <p:nvPr/>
        </p:nvGrpSpPr>
        <p:grpSpPr>
          <a:xfrm>
            <a:off x="3686177" y="89378"/>
            <a:ext cx="4743450" cy="767875"/>
            <a:chOff x="825362" y="106709"/>
            <a:chExt cx="8686165" cy="158877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85BFEA8C-2EC0-4EEF-BBCC-2266DF1001EB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0F7425BD-883F-4A1D-A797-BC7340D71EDB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6797" y="-6439"/>
            <a:ext cx="5182209" cy="959510"/>
          </a:xfrm>
        </p:spPr>
        <p:txBody>
          <a:bodyPr/>
          <a:lstStyle/>
          <a:p>
            <a:r>
              <a:rPr lang="es-MX" b="1" dirty="0">
                <a:solidFill>
                  <a:schemeClr val="tx1"/>
                </a:solidFill>
              </a:rPr>
              <a:t>Ryzen 7 5800X</a:t>
            </a:r>
          </a:p>
        </p:txBody>
      </p:sp>
    </p:spTree>
    <p:extLst>
      <p:ext uri="{BB962C8B-B14F-4D97-AF65-F5344CB8AC3E}">
        <p14:creationId xmlns:p14="http://schemas.microsoft.com/office/powerpoint/2010/main" val="1996406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700563"/>
              </p:ext>
            </p:extLst>
          </p:nvPr>
        </p:nvGraphicFramePr>
        <p:xfrm>
          <a:off x="762000" y="1138469"/>
          <a:ext cx="10820401" cy="130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1033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54713">
                  <a:extLst>
                    <a:ext uri="{9D8B030D-6E8A-4147-A177-3AD203B41FA5}">
                      <a16:colId xmlns:a16="http://schemas.microsoft.com/office/drawing/2014/main" val="1032190778"/>
                    </a:ext>
                  </a:extLst>
                </a:gridCol>
                <a:gridCol w="1204917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268330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198407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338253">
                  <a:extLst>
                    <a:ext uri="{9D8B030D-6E8A-4147-A177-3AD203B41FA5}">
                      <a16:colId xmlns:a16="http://schemas.microsoft.com/office/drawing/2014/main" val="708033286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2794057272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1413158160"/>
                    </a:ext>
                  </a:extLst>
                </a:gridCol>
                <a:gridCol w="1204916">
                  <a:extLst>
                    <a:ext uri="{9D8B030D-6E8A-4147-A177-3AD203B41FA5}">
                      <a16:colId xmlns:a16="http://schemas.microsoft.com/office/drawing/2014/main" val="441939089"/>
                    </a:ext>
                  </a:extLst>
                </a:gridCol>
              </a:tblGrid>
              <a:tr h="64908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N.º de Hilos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Reloj 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Caché L3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Tempe. máx.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N.º</a:t>
                      </a:r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de núcleos de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Fecha de lanzamiento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Tipo de memoria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Gráficos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Integrados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478642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3.7GHz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32MB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95°C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11/5/2020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DDR4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$299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1026" name="Picture 2" descr="AMD procesador de CPU Ryzen 5 5600X R5 5600X 3,7 GHz, seis núcleos, 12  hilos, 65W, L3 = 32M, enchufe 100 000000065, AM4, sin ventilador|CPUs| -  AliExpress">
            <a:extLst>
              <a:ext uri="{FF2B5EF4-FFF2-40B4-BE49-F238E27FC236}">
                <a16:creationId xmlns:a16="http://schemas.microsoft.com/office/drawing/2014/main" id="{7C5FAB69-DE74-448A-BD54-045EA14D5A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551" t="18542" r="13579" b="12587"/>
          <a:stretch/>
        </p:blipFill>
        <p:spPr bwMode="auto">
          <a:xfrm>
            <a:off x="4427162" y="2749092"/>
            <a:ext cx="3337675" cy="333767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75000"/>
                <a:lumOff val="25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object 2">
            <a:extLst>
              <a:ext uri="{FF2B5EF4-FFF2-40B4-BE49-F238E27FC236}">
                <a16:creationId xmlns:a16="http://schemas.microsoft.com/office/drawing/2014/main" id="{4A88B1CA-CB41-43A6-A1D0-6C6B7F1ED24D}"/>
              </a:ext>
            </a:extLst>
          </p:cNvPr>
          <p:cNvGrpSpPr/>
          <p:nvPr/>
        </p:nvGrpSpPr>
        <p:grpSpPr>
          <a:xfrm>
            <a:off x="3686177" y="89378"/>
            <a:ext cx="4743450" cy="767875"/>
            <a:chOff x="825362" y="106709"/>
            <a:chExt cx="8686165" cy="158877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D7BA1716-7C57-4A66-804F-2F7C7404691C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6632D8BD-0166-442A-AA87-10044FC28658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4894" y="-6439"/>
            <a:ext cx="5182209" cy="959510"/>
          </a:xfrm>
        </p:spPr>
        <p:txBody>
          <a:bodyPr/>
          <a:lstStyle/>
          <a:p>
            <a:r>
              <a:rPr lang="es-MX" b="1" dirty="0">
                <a:solidFill>
                  <a:schemeClr val="tx1"/>
                </a:solidFill>
              </a:rPr>
              <a:t>Ryzen 5 5600X</a:t>
            </a:r>
          </a:p>
        </p:txBody>
      </p:sp>
    </p:spTree>
    <p:extLst>
      <p:ext uri="{BB962C8B-B14F-4D97-AF65-F5344CB8AC3E}">
        <p14:creationId xmlns:p14="http://schemas.microsoft.com/office/powerpoint/2010/main" val="984152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184</TotalTime>
  <Words>211</Words>
  <Application>Microsoft Office PowerPoint</Application>
  <PresentationFormat>Panorámica</PresentationFormat>
  <Paragraphs>90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Bahnschrift</vt:lpstr>
      <vt:lpstr>Bahnschrift Light</vt:lpstr>
      <vt:lpstr>Bell MT</vt:lpstr>
      <vt:lpstr>Calisto MT</vt:lpstr>
      <vt:lpstr>Wingdings 2</vt:lpstr>
      <vt:lpstr>Pizarra</vt:lpstr>
      <vt:lpstr>INSTITUTO TECNOLÓGICO DE  SALTILLO</vt:lpstr>
      <vt:lpstr>Descripción de las generaciones</vt:lpstr>
      <vt:lpstr>Presentación de PowerPoint</vt:lpstr>
      <vt:lpstr>Ryzen 9 5900X</vt:lpstr>
      <vt:lpstr>Ryzen 9 5950X</vt:lpstr>
      <vt:lpstr>Ryzen 7 5800X</vt:lpstr>
      <vt:lpstr>Ryzen 5 5600X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INSTITUTO TECNOLÓGICO DE  SALTILLO</dc:title>
  <dc:creator>Brayan A.</dc:creator>
  <cp:lastModifiedBy>Brayan A.</cp:lastModifiedBy>
  <cp:revision>19</cp:revision>
  <dcterms:created xsi:type="dcterms:W3CDTF">2022-05-05T22:04:57Z</dcterms:created>
  <dcterms:modified xsi:type="dcterms:W3CDTF">2022-05-07T04:43:06Z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